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7"/>
  </p:notesMasterIdLst>
  <p:sldIdLst>
    <p:sldId id="259" r:id="rId2"/>
    <p:sldId id="269" r:id="rId3"/>
    <p:sldId id="270" r:id="rId4"/>
    <p:sldId id="271" r:id="rId5"/>
    <p:sldId id="272" r:id="rId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0402"/>
    <a:srgbClr val="993366"/>
    <a:srgbClr val="FFCDCD"/>
    <a:srgbClr val="FF5050"/>
    <a:srgbClr val="FFD5D5"/>
    <a:srgbClr val="A27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236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87728D-BF5F-4F90-8728-1953CDB639A8}" type="datetimeFigureOut">
              <a:rPr lang="ko-KR" altLang="en-US" smtClean="0"/>
              <a:pPr/>
              <a:t>2015-02-13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09B3ED-97A9-4271-9CD7-7263C30181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851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직사각형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직사각형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직사각형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직사각형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모서리가 둥근 직사각형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모서리가 둥근 직사각형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직사각형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BD6AD3F0-F0D4-462E-BDF7-EC73666FE842}" type="datetimeFigureOut">
              <a:rPr lang="ko-KR" altLang="en-US" smtClean="0"/>
              <a:pPr/>
              <a:t>2015-02-13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D3F0-F0D4-462E-BDF7-EC73666FE842}" type="datetimeFigureOut">
              <a:rPr lang="ko-KR" altLang="en-US" smtClean="0"/>
              <a:pPr/>
              <a:t>2015-02-13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D3F0-F0D4-462E-BDF7-EC73666FE842}" type="datetimeFigureOut">
              <a:rPr lang="ko-KR" altLang="en-US" smtClean="0"/>
              <a:pPr/>
              <a:t>2015-02-13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D3F0-F0D4-462E-BDF7-EC73666FE842}" type="datetimeFigureOut">
              <a:rPr lang="ko-KR" altLang="en-US" smtClean="0"/>
              <a:pPr/>
              <a:t>2015-02-13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D3F0-F0D4-462E-BDF7-EC73666FE842}" type="datetimeFigureOut">
              <a:rPr lang="ko-KR" altLang="en-US" smtClean="0"/>
              <a:pPr/>
              <a:t>2015-02-13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D3F0-F0D4-462E-BDF7-EC73666FE842}" type="datetimeFigureOut">
              <a:rPr lang="ko-KR" altLang="en-US" smtClean="0"/>
              <a:pPr/>
              <a:t>2015-02-13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26" name="날짜 개체 틀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D6AD3F0-F0D4-462E-BDF7-EC73666FE842}" type="datetimeFigureOut">
              <a:rPr lang="ko-KR" altLang="en-US" smtClean="0"/>
              <a:pPr/>
              <a:t>2015-02-13</a:t>
            </a:fld>
            <a:endParaRPr lang="ko-KR" alt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8" name="바닥글 개체 틀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BD6AD3F0-F0D4-462E-BDF7-EC73666FE842}" type="datetimeFigureOut">
              <a:rPr lang="ko-KR" altLang="en-US" smtClean="0"/>
              <a:pPr/>
              <a:t>2015-02-13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D3F0-F0D4-462E-BDF7-EC73666FE842}" type="datetimeFigureOut">
              <a:rPr lang="ko-KR" altLang="en-US" smtClean="0"/>
              <a:pPr/>
              <a:t>2015-02-13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D3F0-F0D4-462E-BDF7-EC73666FE842}" type="datetimeFigureOut">
              <a:rPr lang="ko-KR" altLang="en-US" smtClean="0"/>
              <a:pPr/>
              <a:t>2015-02-13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D3F0-F0D4-462E-BDF7-EC73666FE842}" type="datetimeFigureOut">
              <a:rPr lang="ko-KR" altLang="en-US" smtClean="0"/>
              <a:pPr/>
              <a:t>2015-02-13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직사각형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직사각형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직사각형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직사각형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모서리가 둥근 직사각형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모서리가 둥근 직사각형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직사각형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직사각형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직사각형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직사각형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직사각형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직사각형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BD6AD3F0-F0D4-462E-BDF7-EC73666FE842}" type="datetimeFigureOut">
              <a:rPr lang="ko-KR" altLang="en-US" smtClean="0"/>
              <a:pPr/>
              <a:t>2015-02-13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rtl="0" eaLnBrk="1" latinLnBrk="1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1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1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1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1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1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1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1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1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sub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4"/>
            <a:ext cx="9144000" cy="6346677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382059"/>
              </p:ext>
            </p:extLst>
          </p:nvPr>
        </p:nvGraphicFramePr>
        <p:xfrm>
          <a:off x="71436" y="500042"/>
          <a:ext cx="9001158" cy="5828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28664"/>
                <a:gridCol w="5072098"/>
                <a:gridCol w="642942"/>
                <a:gridCol w="928694"/>
                <a:gridCol w="1000132"/>
                <a:gridCol w="428628"/>
              </a:tblGrid>
              <a:tr h="3571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Project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명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 smtClean="0">
                          <a:latin typeface="HY헤드라인M" pitchFamily="18" charset="-127"/>
                          <a:ea typeface="HY헤드라인M" pitchFamily="18" charset="-127"/>
                        </a:rPr>
                        <a:t>UnExceptionChat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작성자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김순재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페이지번호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</a:tr>
              <a:tr h="3368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화면제목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사용자 로그인 화면 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(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클라이언트 초기화면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화면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ID</a:t>
                      </a:r>
                      <a:endParaRPr lang="ko-KR" altLang="en-US" sz="1100" b="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</a:tr>
              <a:tr h="5134640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■화면</a:t>
                      </a:r>
                      <a:r>
                        <a:rPr lang="en-US" altLang="ko-KR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/</a:t>
                      </a:r>
                      <a:r>
                        <a:rPr lang="ko-KR" altLang="en-US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기능 설명</a:t>
                      </a:r>
                      <a:endParaRPr lang="en-US" altLang="ko-KR" sz="110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algn="l" latinLnBrk="1"/>
                      <a:endParaRPr lang="en-US" altLang="ko-KR" sz="110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algn="l" latinLnBrk="1"/>
                      <a:r>
                        <a:rPr lang="ko-KR" altLang="en-US" sz="1100" b="1" dirty="0" smtClean="0">
                          <a:latin typeface="돋움" pitchFamily="50" charset="-127"/>
                          <a:ea typeface="돋움" pitchFamily="50" charset="-127"/>
                        </a:rPr>
                        <a:t>사용자 로그인 화면 </a:t>
                      </a:r>
                      <a:r>
                        <a:rPr lang="en-US" altLang="ko-KR" sz="1100" b="1" dirty="0" smtClean="0">
                          <a:latin typeface="돋움" pitchFamily="50" charset="-127"/>
                          <a:ea typeface="돋움" pitchFamily="50" charset="-127"/>
                        </a:rPr>
                        <a:t>(</a:t>
                      </a:r>
                      <a:r>
                        <a:rPr lang="ko-KR" altLang="en-US" sz="1100" b="1" dirty="0" smtClean="0">
                          <a:latin typeface="돋움" pitchFamily="50" charset="-127"/>
                          <a:ea typeface="돋움" pitchFamily="50" charset="-127"/>
                        </a:rPr>
                        <a:t>클라이언트 초기화면</a:t>
                      </a:r>
                      <a:r>
                        <a:rPr lang="en-US" altLang="ko-KR" sz="1100" b="1" dirty="0" smtClean="0">
                          <a:latin typeface="돋움" pitchFamily="50" charset="-127"/>
                          <a:ea typeface="돋움" pitchFamily="50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 - 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로그인 화면에 로고 이미지가 삽입됨</a:t>
                      </a:r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 - 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서버에 저장되어 있는 </a:t>
                      </a:r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ID/PW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를 체크하여</a:t>
                      </a:r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    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존재하는 정보와 </a:t>
                      </a:r>
                      <a:r>
                        <a:rPr lang="ko-KR" altLang="en-US" sz="1100" dirty="0" err="1" smtClean="0">
                          <a:latin typeface="돋움" pitchFamily="50" charset="-127"/>
                          <a:ea typeface="돋움" pitchFamily="50" charset="-127"/>
                        </a:rPr>
                        <a:t>일치시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 로그인 처리가 됨</a:t>
                      </a:r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 - 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회원가입 버튼을 누르면 </a:t>
                      </a:r>
                      <a:r>
                        <a:rPr lang="en-US" altLang="ko-KR" sz="1100" dirty="0" err="1" smtClean="0">
                          <a:latin typeface="돋움" pitchFamily="50" charset="-127"/>
                          <a:ea typeface="돋움" pitchFamily="50" charset="-127"/>
                        </a:rPr>
                        <a:t>CardLayOut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을</a:t>
                      </a:r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    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통해 회원가입 화면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 레이아웃이 열림</a:t>
                      </a:r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 - 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로고 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이미지는 온라인 서버상의 이미지를</a:t>
                      </a:r>
                      <a:endParaRPr lang="en-US" altLang="ko-KR" sz="1100" baseline="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    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가져오도록 한다</a:t>
                      </a:r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100" baseline="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 - </a:t>
                      </a:r>
                      <a:r>
                        <a:rPr lang="ko-KR" altLang="en-US" sz="1100" dirty="0" err="1" smtClean="0">
                          <a:latin typeface="돋움" pitchFamily="50" charset="-127"/>
                          <a:ea typeface="돋움" pitchFamily="50" charset="-127"/>
                        </a:rPr>
                        <a:t>아이디찾기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 부분은 생년월일과 이름</a:t>
                      </a:r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, </a:t>
                      </a:r>
                      <a:r>
                        <a:rPr lang="ko-KR" altLang="en-US" sz="1100" dirty="0" err="1" smtClean="0">
                          <a:latin typeface="돋움" pitchFamily="50" charset="-127"/>
                          <a:ea typeface="돋움" pitchFamily="50" charset="-127"/>
                        </a:rPr>
                        <a:t>이메</a:t>
                      </a:r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    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일 정보로 찾을 수 있게 한다</a:t>
                      </a:r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.</a:t>
                      </a:r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 descr="C:\Users\kosta\Desktop\첫 화면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41368"/>
            <a:ext cx="4174925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sub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4"/>
            <a:ext cx="9144000" cy="6346677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249557"/>
              </p:ext>
            </p:extLst>
          </p:nvPr>
        </p:nvGraphicFramePr>
        <p:xfrm>
          <a:off x="71436" y="500042"/>
          <a:ext cx="9001158" cy="5828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28664"/>
                <a:gridCol w="5072098"/>
                <a:gridCol w="642942"/>
                <a:gridCol w="928694"/>
                <a:gridCol w="1000132"/>
                <a:gridCol w="428628"/>
              </a:tblGrid>
              <a:tr h="3571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Project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명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 smtClean="0">
                          <a:latin typeface="HY헤드라인M" pitchFamily="18" charset="-127"/>
                          <a:ea typeface="HY헤드라인M" pitchFamily="18" charset="-127"/>
                        </a:rPr>
                        <a:t>UnExceptionChat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작성자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김순재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페이지번호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</a:tr>
              <a:tr h="3368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화면제목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사용자 가입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(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등록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 화면 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(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클라이언트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endParaRPr lang="ko-KR" altLang="en-US" sz="1100" b="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화면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ID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</a:tr>
              <a:tr h="513464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■화면</a:t>
                      </a:r>
                      <a:r>
                        <a:rPr lang="en-US" altLang="ko-KR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/</a:t>
                      </a:r>
                      <a:r>
                        <a:rPr lang="ko-KR" altLang="en-US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기능 설명</a:t>
                      </a:r>
                      <a:endParaRPr lang="en-US" altLang="ko-KR" sz="110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algn="l" latinLnBrk="1"/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b="1" dirty="0" smtClean="0">
                          <a:latin typeface="돋움" pitchFamily="50" charset="-127"/>
                          <a:ea typeface="돋움" pitchFamily="50" charset="-127"/>
                        </a:rPr>
                        <a:t>사용자 가입</a:t>
                      </a:r>
                      <a:r>
                        <a:rPr lang="en-US" altLang="ko-KR" sz="1100" b="1" dirty="0" smtClean="0">
                          <a:latin typeface="돋움" pitchFamily="50" charset="-127"/>
                          <a:ea typeface="돋움" pitchFamily="50" charset="-127"/>
                        </a:rPr>
                        <a:t>(</a:t>
                      </a:r>
                      <a:r>
                        <a:rPr lang="ko-KR" altLang="en-US" sz="1100" b="1" dirty="0" smtClean="0">
                          <a:latin typeface="돋움" pitchFamily="50" charset="-127"/>
                          <a:ea typeface="돋움" pitchFamily="50" charset="-127"/>
                        </a:rPr>
                        <a:t>등록</a:t>
                      </a:r>
                      <a:r>
                        <a:rPr lang="en-US" altLang="ko-KR" sz="1100" b="1" dirty="0" smtClean="0">
                          <a:latin typeface="돋움" pitchFamily="50" charset="-127"/>
                          <a:ea typeface="돋움" pitchFamily="50" charset="-127"/>
                        </a:rPr>
                        <a:t>)</a:t>
                      </a:r>
                      <a:r>
                        <a:rPr lang="ko-KR" altLang="en-US" sz="1100" b="1" dirty="0" smtClean="0">
                          <a:latin typeface="돋움" pitchFamily="50" charset="-127"/>
                          <a:ea typeface="돋움" pitchFamily="50" charset="-127"/>
                        </a:rPr>
                        <a:t> 화면 </a:t>
                      </a:r>
                      <a:r>
                        <a:rPr lang="en-US" altLang="ko-KR" sz="1100" b="1" dirty="0" smtClean="0">
                          <a:latin typeface="돋움" pitchFamily="50" charset="-127"/>
                          <a:ea typeface="돋움" pitchFamily="50" charset="-127"/>
                        </a:rPr>
                        <a:t>(</a:t>
                      </a:r>
                      <a:r>
                        <a:rPr lang="ko-KR" altLang="en-US" sz="1100" b="1" dirty="0" smtClean="0">
                          <a:latin typeface="돋움" pitchFamily="50" charset="-127"/>
                          <a:ea typeface="돋움" pitchFamily="50" charset="-127"/>
                        </a:rPr>
                        <a:t>클라이언트</a:t>
                      </a:r>
                      <a:r>
                        <a:rPr lang="en-US" altLang="ko-KR" sz="1100" b="1" dirty="0" smtClean="0">
                          <a:latin typeface="돋움" pitchFamily="50" charset="-127"/>
                          <a:ea typeface="돋움" pitchFamily="50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b="1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 - 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사용자 회원가입 화면</a:t>
                      </a:r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 - 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아이디와 닉네임을 통한 중복확인</a:t>
                      </a:r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 </a:t>
                      </a:r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- 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성별 입력을 통해 채팅 내 성별 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구분</a:t>
                      </a:r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 - 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생년월일 입력을 통해 로그인 화면</a:t>
                      </a:r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(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클라이언트 첫 화면</a:t>
                      </a:r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) </a:t>
                      </a:r>
                      <a:r>
                        <a:rPr lang="ko-KR" altLang="en-US" sz="1100" dirty="0" err="1" smtClean="0">
                          <a:latin typeface="돋움" pitchFamily="50" charset="-127"/>
                          <a:ea typeface="돋움" pitchFamily="50" charset="-127"/>
                        </a:rPr>
                        <a:t>아이디찾기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 기능이 가능하게 해준다</a:t>
                      </a:r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.</a:t>
                      </a:r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 ※ 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필요 시 </a:t>
                      </a:r>
                      <a:r>
                        <a:rPr lang="ko-KR" altLang="en-US" sz="1100" dirty="0" err="1" smtClean="0">
                          <a:latin typeface="돋움" pitchFamily="50" charset="-127"/>
                          <a:ea typeface="돋움" pitchFamily="50" charset="-127"/>
                        </a:rPr>
                        <a:t>이메일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 중복확인도 가능하게 한다</a:t>
                      </a:r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.</a:t>
                      </a:r>
                      <a:endParaRPr lang="ko-KR" altLang="en-US" sz="11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 descr="C:\Users\kosta\Desktop\회원가입화면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41368"/>
            <a:ext cx="417492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직사각형 40"/>
          <p:cNvSpPr/>
          <p:nvPr/>
        </p:nvSpPr>
        <p:spPr>
          <a:xfrm>
            <a:off x="2051720" y="3039071"/>
            <a:ext cx="827821" cy="2459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닉네임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823758" y="3061536"/>
            <a:ext cx="1739544" cy="2235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sub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4"/>
            <a:ext cx="9144000" cy="6346677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081883"/>
              </p:ext>
            </p:extLst>
          </p:nvPr>
        </p:nvGraphicFramePr>
        <p:xfrm>
          <a:off x="71436" y="500042"/>
          <a:ext cx="9001158" cy="5828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28664"/>
                <a:gridCol w="5072098"/>
                <a:gridCol w="642942"/>
                <a:gridCol w="928694"/>
                <a:gridCol w="1000132"/>
                <a:gridCol w="428628"/>
              </a:tblGrid>
              <a:tr h="3571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Project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명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 smtClean="0">
                          <a:latin typeface="HY헤드라인M" pitchFamily="18" charset="-127"/>
                          <a:ea typeface="HY헤드라인M" pitchFamily="18" charset="-127"/>
                        </a:rPr>
                        <a:t>UnExceptionChat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작성자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김순재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페이지번호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</a:tr>
              <a:tr h="3368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화면제목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채팅 대기 방 화면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(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로그인 후 화면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r>
                        <a:rPr lang="en-US" altLang="ko-KR" sz="1100" b="1" dirty="0" smtClean="0">
                          <a:latin typeface="돋움" pitchFamily="50" charset="-127"/>
                          <a:ea typeface="돋움" pitchFamily="50" charset="-127"/>
                        </a:rPr>
                        <a:t> (</a:t>
                      </a:r>
                      <a:r>
                        <a:rPr lang="ko-KR" altLang="en-US" sz="1100" b="1" dirty="0" smtClean="0">
                          <a:latin typeface="돋움" pitchFamily="50" charset="-127"/>
                          <a:ea typeface="돋움" pitchFamily="50" charset="-127"/>
                        </a:rPr>
                        <a:t>클라이언트</a:t>
                      </a:r>
                      <a:r>
                        <a:rPr lang="en-US" altLang="ko-KR" sz="1100" b="1" dirty="0" smtClean="0">
                          <a:latin typeface="돋움" pitchFamily="50" charset="-127"/>
                          <a:ea typeface="돋움" pitchFamily="50" charset="-127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화면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ID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</a:tr>
              <a:tr h="513464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■화면</a:t>
                      </a:r>
                      <a:r>
                        <a:rPr lang="en-US" altLang="ko-KR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/</a:t>
                      </a:r>
                      <a:r>
                        <a:rPr lang="ko-KR" altLang="en-US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기능 설명</a:t>
                      </a:r>
                      <a:endParaRPr lang="en-US" altLang="ko-KR" sz="110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algn="l" latinLnBrk="1"/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채팅 대기 방 화면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(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로그인 후 화면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r>
                        <a:rPr lang="en-US" altLang="ko-KR" sz="1100" b="1" dirty="0" smtClean="0">
                          <a:latin typeface="돋움" pitchFamily="50" charset="-127"/>
                          <a:ea typeface="돋움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latin typeface="돋움" pitchFamily="50" charset="-127"/>
                          <a:ea typeface="돋움" pitchFamily="50" charset="-127"/>
                        </a:rPr>
                        <a:t>(</a:t>
                      </a:r>
                      <a:r>
                        <a:rPr lang="ko-KR" altLang="en-US" sz="1100" b="1" dirty="0" smtClean="0">
                          <a:latin typeface="돋움" pitchFamily="50" charset="-127"/>
                          <a:ea typeface="돋움" pitchFamily="50" charset="-127"/>
                        </a:rPr>
                        <a:t>클라이언트</a:t>
                      </a:r>
                      <a:r>
                        <a:rPr lang="en-US" altLang="ko-KR" sz="1100" b="1" dirty="0" smtClean="0">
                          <a:latin typeface="돋움" pitchFamily="50" charset="-127"/>
                          <a:ea typeface="돋움" pitchFamily="50" charset="-127"/>
                        </a:rPr>
                        <a:t>)</a:t>
                      </a:r>
                      <a:endParaRPr lang="ko-KR" altLang="en-US" sz="1100" b="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algn="l" latinLnBrk="1"/>
                      <a:endParaRPr lang="en-US" altLang="ko-KR" sz="1100" b="1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 - </a:t>
                      </a:r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 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로그인 성공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 시 대기 방 부분</a:t>
                      </a:r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(</a:t>
                      </a:r>
                      <a:r>
                        <a:rPr lang="en-US" altLang="ko-KR" sz="1100" baseline="0" dirty="0" err="1" smtClean="0">
                          <a:latin typeface="돋움" pitchFamily="50" charset="-127"/>
                          <a:ea typeface="돋움" pitchFamily="50" charset="-127"/>
                        </a:rPr>
                        <a:t>CardLayOut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의 한 부분이다</a:t>
                      </a:r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.)</a:t>
                      </a:r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 - 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 대화방목록을 </a:t>
                      </a:r>
                      <a:r>
                        <a:rPr lang="en-US" altLang="ko-KR" sz="1100" baseline="0" dirty="0" err="1" smtClean="0">
                          <a:latin typeface="돋움" pitchFamily="50" charset="-127"/>
                          <a:ea typeface="돋움" pitchFamily="50" charset="-127"/>
                        </a:rPr>
                        <a:t>Jtable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로 통해 생성된 </a:t>
                      </a:r>
                      <a:r>
                        <a:rPr lang="ko-KR" altLang="en-US" sz="1100" baseline="0" dirty="0" err="1" smtClean="0">
                          <a:latin typeface="돋움" pitchFamily="50" charset="-127"/>
                          <a:ea typeface="돋움" pitchFamily="50" charset="-127"/>
                        </a:rPr>
                        <a:t>채팅방의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 목록을 보여준다</a:t>
                      </a:r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.</a:t>
                      </a:r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 - 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대기자 목록에는 현재 로그인 되어 있는 사람</a:t>
                      </a:r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(</a:t>
                      </a:r>
                      <a:r>
                        <a:rPr lang="ko-KR" altLang="en-US" sz="1100" dirty="0" err="1" smtClean="0">
                          <a:latin typeface="돋움" pitchFamily="50" charset="-127"/>
                          <a:ea typeface="돋움" pitchFamily="50" charset="-127"/>
                        </a:rPr>
                        <a:t>채팅방에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 들어가 있는 사람 제외</a:t>
                      </a:r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)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의 목록을 보여준다</a:t>
                      </a:r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 - 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대기자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 채팅부분에선 대기하고 있는 사람들과 채팅 할 수 있는 부분이다</a:t>
                      </a:r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 - </a:t>
                      </a:r>
                      <a:r>
                        <a:rPr lang="ko-KR" altLang="en-US" sz="1100" baseline="0" dirty="0" err="1" smtClean="0">
                          <a:latin typeface="돋움" pitchFamily="50" charset="-127"/>
                          <a:ea typeface="돋움" pitchFamily="50" charset="-127"/>
                        </a:rPr>
                        <a:t>입력창을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 통해 채팅을 입력할 수 있다</a:t>
                      </a:r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 - 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대화방 입장 버튼을 통해 대화방목록에 보여지는 생성된 </a:t>
                      </a:r>
                      <a:r>
                        <a:rPr lang="ko-KR" altLang="en-US" sz="1100" baseline="0" dirty="0" err="1" smtClean="0">
                          <a:latin typeface="돋움" pitchFamily="50" charset="-127"/>
                          <a:ea typeface="돋움" pitchFamily="50" charset="-127"/>
                        </a:rPr>
                        <a:t>채팅방을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 선택 후 입장할 수 있다</a:t>
                      </a:r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 - 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대화방 생성 버튼을 </a:t>
                      </a:r>
                      <a:r>
                        <a:rPr lang="ko-KR" altLang="en-US" sz="1100" baseline="0" dirty="0" err="1" smtClean="0">
                          <a:latin typeface="돋움" pitchFamily="50" charset="-127"/>
                          <a:ea typeface="돋움" pitchFamily="50" charset="-127"/>
                        </a:rPr>
                        <a:t>누를시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 대화방 생성에 대한 새로운 프레임이 뜨도록 한다</a:t>
                      </a:r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 - 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방 상세정보 보기 버튼을 통해 현재 선택된 대화방에 참가하고 있는 사람들의 닉네임을 보여준다</a:t>
                      </a:r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 - 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로그아웃 버튼을 눌렀을 경우 다시 초기화면인 로그인 창으로 돌아간다</a:t>
                      </a:r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074" name="Picture 2" descr="C:\Users\kosta\Desktop\대기 화면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41368"/>
            <a:ext cx="417492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직사각형 40"/>
          <p:cNvSpPr/>
          <p:nvPr/>
        </p:nvSpPr>
        <p:spPr>
          <a:xfrm>
            <a:off x="4096080" y="5981518"/>
            <a:ext cx="827821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로그아웃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53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sub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4"/>
            <a:ext cx="9144000" cy="6346677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120745"/>
              </p:ext>
            </p:extLst>
          </p:nvPr>
        </p:nvGraphicFramePr>
        <p:xfrm>
          <a:off x="71436" y="500042"/>
          <a:ext cx="9001158" cy="5828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28664"/>
                <a:gridCol w="5072098"/>
                <a:gridCol w="642942"/>
                <a:gridCol w="928694"/>
                <a:gridCol w="1000132"/>
                <a:gridCol w="428628"/>
              </a:tblGrid>
              <a:tr h="3571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Project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명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 smtClean="0">
                          <a:latin typeface="HY헤드라인M" pitchFamily="18" charset="-127"/>
                          <a:ea typeface="HY헤드라인M" pitchFamily="18" charset="-127"/>
                        </a:rPr>
                        <a:t>UnExceptionChat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작성자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김순재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페이지번호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</a:tr>
              <a:tr h="3368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화면제목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대화방 생성 부분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(</a:t>
                      </a:r>
                      <a:r>
                        <a:rPr lang="ko-KR" altLang="en-US" sz="1100" b="0" dirty="0" err="1" smtClean="0">
                          <a:latin typeface="HY헤드라인M" pitchFamily="18" charset="-127"/>
                          <a:ea typeface="HY헤드라인M" pitchFamily="18" charset="-127"/>
                        </a:rPr>
                        <a:t>대기방에서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 대화방생성 버튼을 눌렀을 때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r>
                        <a:rPr lang="en-US" altLang="ko-KR" sz="1100" b="1" dirty="0" smtClean="0">
                          <a:latin typeface="돋움" pitchFamily="50" charset="-127"/>
                          <a:ea typeface="돋움" pitchFamily="50" charset="-127"/>
                        </a:rPr>
                        <a:t> (</a:t>
                      </a:r>
                      <a:r>
                        <a:rPr lang="ko-KR" altLang="en-US" sz="1100" b="1" dirty="0" smtClean="0">
                          <a:latin typeface="돋움" pitchFamily="50" charset="-127"/>
                          <a:ea typeface="돋움" pitchFamily="50" charset="-127"/>
                        </a:rPr>
                        <a:t>클라이언트</a:t>
                      </a:r>
                      <a:r>
                        <a:rPr lang="en-US" altLang="ko-KR" sz="1100" b="1" dirty="0" smtClean="0">
                          <a:latin typeface="돋움" pitchFamily="50" charset="-127"/>
                          <a:ea typeface="돋움" pitchFamily="50" charset="-127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화면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ID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</a:tr>
              <a:tr h="513464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■화면</a:t>
                      </a:r>
                      <a:r>
                        <a:rPr lang="en-US" altLang="ko-KR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/</a:t>
                      </a:r>
                      <a:r>
                        <a:rPr lang="ko-KR" altLang="en-US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기능 설명</a:t>
                      </a:r>
                      <a:endParaRPr lang="en-US" altLang="ko-KR" sz="110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algn="l" latinLnBrk="1"/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대화방 생성 부분</a:t>
                      </a:r>
                      <a:r>
                        <a:rPr lang="en-US" altLang="ko-KR" sz="1100" b="1" dirty="0" smtClean="0">
                          <a:latin typeface="돋움" pitchFamily="50" charset="-127"/>
                          <a:ea typeface="돋움" pitchFamily="50" charset="-127"/>
                        </a:rPr>
                        <a:t>(</a:t>
                      </a:r>
                      <a:r>
                        <a:rPr lang="ko-KR" altLang="en-US" sz="1100" b="1" dirty="0" smtClean="0">
                          <a:latin typeface="돋움" pitchFamily="50" charset="-127"/>
                          <a:ea typeface="돋움" pitchFamily="50" charset="-127"/>
                        </a:rPr>
                        <a:t>클라이언트</a:t>
                      </a:r>
                      <a:r>
                        <a:rPr lang="en-US" altLang="ko-KR" sz="1100" b="1" dirty="0" smtClean="0">
                          <a:latin typeface="돋움" pitchFamily="50" charset="-127"/>
                          <a:ea typeface="돋움" pitchFamily="50" charset="-127"/>
                        </a:rPr>
                        <a:t>)</a:t>
                      </a:r>
                      <a:endParaRPr lang="en-US" altLang="ko-KR" sz="1100" b="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algn="l" latinLnBrk="1"/>
                      <a:endParaRPr lang="en-US" altLang="ko-KR" sz="1100" b="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algn="l" latinLnBrk="1"/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 </a:t>
                      </a:r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- 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대화방 이름을 설정하고</a:t>
                      </a:r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대화방 종류를 라디오버튼으로 설정 가능하게 한다</a:t>
                      </a:r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 </a:t>
                      </a:r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- 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공개를 눌렀을 경우엔</a:t>
                      </a:r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비밀번호 텍스트필드가 </a:t>
                      </a:r>
                      <a:r>
                        <a:rPr lang="en-US" altLang="ko-KR" sz="1100" dirty="0" err="1" smtClean="0">
                          <a:latin typeface="돋움" pitchFamily="50" charset="-127"/>
                          <a:ea typeface="돋움" pitchFamily="50" charset="-127"/>
                        </a:rPr>
                        <a:t>setEnable</a:t>
                      </a:r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(false)</a:t>
                      </a:r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처리하고</a:t>
                      </a:r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, 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비공개를 눌렀을 경우 비밀번호 텍스트필드가 </a:t>
                      </a:r>
                      <a:r>
                        <a:rPr lang="en-US" altLang="ko-KR" sz="1100" baseline="0" dirty="0" err="1" smtClean="0">
                          <a:latin typeface="돋움" pitchFamily="50" charset="-127"/>
                          <a:ea typeface="돋움" pitchFamily="50" charset="-127"/>
                        </a:rPr>
                        <a:t>setEnable</a:t>
                      </a:r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(true) 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처리하여 입력할 수 있게 한다</a:t>
                      </a:r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098" name="Picture 2" descr="C:\Users\kosta\Desktop\방생성 화면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162" y="1341368"/>
            <a:ext cx="417492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직사각형 40"/>
          <p:cNvSpPr/>
          <p:nvPr/>
        </p:nvSpPr>
        <p:spPr>
          <a:xfrm>
            <a:off x="4096080" y="5981518"/>
            <a:ext cx="827821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로그아웃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53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sub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4"/>
            <a:ext cx="9144000" cy="6346677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364488"/>
              </p:ext>
            </p:extLst>
          </p:nvPr>
        </p:nvGraphicFramePr>
        <p:xfrm>
          <a:off x="71436" y="500042"/>
          <a:ext cx="9001158" cy="6149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28664"/>
                <a:gridCol w="5072098"/>
                <a:gridCol w="642942"/>
                <a:gridCol w="928694"/>
                <a:gridCol w="1000132"/>
                <a:gridCol w="428628"/>
              </a:tblGrid>
              <a:tr h="3571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Project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명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 smtClean="0">
                          <a:latin typeface="HY헤드라인M" pitchFamily="18" charset="-127"/>
                          <a:ea typeface="HY헤드라인M" pitchFamily="18" charset="-127"/>
                        </a:rPr>
                        <a:t>UnExceptionChat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작성자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김순재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페이지번호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</a:tr>
              <a:tr h="3368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화면제목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대화방 입장</a:t>
                      </a:r>
                      <a:r>
                        <a:rPr lang="ko-KR" altLang="en-US" sz="1100" b="0" baseline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 후 화면 </a:t>
                      </a:r>
                      <a:r>
                        <a:rPr lang="en-US" altLang="ko-KR" sz="1100" b="1" dirty="0" smtClean="0">
                          <a:latin typeface="돋움" pitchFamily="50" charset="-127"/>
                          <a:ea typeface="돋움" pitchFamily="50" charset="-127"/>
                        </a:rPr>
                        <a:t>(</a:t>
                      </a:r>
                      <a:r>
                        <a:rPr lang="ko-KR" altLang="en-US" sz="1100" b="1" dirty="0" smtClean="0">
                          <a:latin typeface="돋움" pitchFamily="50" charset="-127"/>
                          <a:ea typeface="돋움" pitchFamily="50" charset="-127"/>
                        </a:rPr>
                        <a:t>클라이언트</a:t>
                      </a:r>
                      <a:r>
                        <a:rPr lang="en-US" altLang="ko-KR" sz="1100" b="1" dirty="0" smtClean="0">
                          <a:latin typeface="돋움" pitchFamily="50" charset="-127"/>
                          <a:ea typeface="돋움" pitchFamily="50" charset="-127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화면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ID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</a:tr>
              <a:tr h="513464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■화면</a:t>
                      </a:r>
                      <a:r>
                        <a:rPr lang="en-US" altLang="ko-KR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/</a:t>
                      </a:r>
                      <a:r>
                        <a:rPr lang="ko-KR" altLang="en-US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기능 설명</a:t>
                      </a:r>
                      <a:endParaRPr lang="en-US" altLang="ko-KR" sz="110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algn="l" latinLnBrk="1"/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대화방 입장</a:t>
                      </a:r>
                      <a:r>
                        <a:rPr lang="ko-KR" altLang="en-US" sz="1100" b="0" baseline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 후 화면</a:t>
                      </a:r>
                      <a:r>
                        <a:rPr lang="ko-KR" altLang="en-US" sz="1100" b="1" dirty="0" smtClean="0">
                          <a:latin typeface="돋움" pitchFamily="50" charset="-127"/>
                          <a:ea typeface="돋움" pitchFamily="50" charset="-127"/>
                        </a:rPr>
                        <a:t> </a:t>
                      </a:r>
                      <a:r>
                        <a:rPr lang="en-US" altLang="ko-KR" sz="1100" b="1" dirty="0" smtClean="0">
                          <a:latin typeface="돋움" pitchFamily="50" charset="-127"/>
                          <a:ea typeface="돋움" pitchFamily="50" charset="-127"/>
                        </a:rPr>
                        <a:t>(</a:t>
                      </a:r>
                      <a:r>
                        <a:rPr lang="ko-KR" altLang="en-US" sz="1100" b="1" dirty="0" smtClean="0">
                          <a:latin typeface="돋움" pitchFamily="50" charset="-127"/>
                          <a:ea typeface="돋움" pitchFamily="50" charset="-127"/>
                        </a:rPr>
                        <a:t>클라이언트</a:t>
                      </a:r>
                      <a:r>
                        <a:rPr lang="en-US" altLang="ko-KR" sz="1100" b="1" dirty="0" smtClean="0">
                          <a:latin typeface="돋움" pitchFamily="50" charset="-127"/>
                          <a:ea typeface="돋움" pitchFamily="50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 - </a:t>
                      </a:r>
                      <a:r>
                        <a:rPr lang="ko-KR" altLang="en-US" sz="1100" dirty="0" err="1" smtClean="0">
                          <a:latin typeface="돋움" pitchFamily="50" charset="-127"/>
                          <a:ea typeface="돋움" pitchFamily="50" charset="-127"/>
                        </a:rPr>
                        <a:t>대화창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 </a:t>
                      </a:r>
                      <a:r>
                        <a:rPr lang="en-US" altLang="ko-KR" sz="1100" dirty="0" err="1" smtClean="0">
                          <a:latin typeface="돋움" pitchFamily="50" charset="-127"/>
                          <a:ea typeface="돋움" pitchFamily="50" charset="-127"/>
                        </a:rPr>
                        <a:t>TextArea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를 통해 채팅 내용을 보여준다</a:t>
                      </a:r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 </a:t>
                      </a:r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- 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참가자목록에서 현재 이 대화방에 참가하고 있는 목록을 보여준다</a:t>
                      </a:r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.(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닉네임과 성별정보</a:t>
                      </a:r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 </a:t>
                      </a:r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- 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전체 채팅</a:t>
                      </a:r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,</a:t>
                      </a:r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귓속말 기능을 쓰기 위해</a:t>
                      </a:r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, </a:t>
                      </a:r>
                      <a:r>
                        <a:rPr lang="ko-KR" altLang="en-US" sz="1100" baseline="0" dirty="0" err="1" smtClean="0">
                          <a:latin typeface="돋움" pitchFamily="50" charset="-127"/>
                          <a:ea typeface="돋움" pitchFamily="50" charset="-127"/>
                        </a:rPr>
                        <a:t>콤보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 박스로 설정할 수 있게 하고</a:t>
                      </a:r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, 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전체를 선택하면 귓속말 대상 </a:t>
                      </a:r>
                      <a:r>
                        <a:rPr lang="en-US" altLang="ko-KR" sz="1100" baseline="0" dirty="0" err="1" smtClean="0">
                          <a:latin typeface="돋움" pitchFamily="50" charset="-127"/>
                          <a:ea typeface="돋움" pitchFamily="50" charset="-127"/>
                        </a:rPr>
                        <a:t>TextField</a:t>
                      </a:r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부분이 </a:t>
                      </a:r>
                      <a:r>
                        <a:rPr lang="en-US" altLang="ko-KR" sz="1100" baseline="0" dirty="0" err="1" smtClean="0">
                          <a:latin typeface="돋움" pitchFamily="50" charset="-127"/>
                          <a:ea typeface="돋움" pitchFamily="50" charset="-127"/>
                        </a:rPr>
                        <a:t>setEnable</a:t>
                      </a:r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(false)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로 설정하고</a:t>
                      </a:r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, 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귓속말 </a:t>
                      </a:r>
                      <a:r>
                        <a:rPr lang="ko-KR" altLang="en-US" sz="1100" baseline="0" dirty="0" err="1" smtClean="0">
                          <a:latin typeface="돋움" pitchFamily="50" charset="-127"/>
                          <a:ea typeface="돋움" pitchFamily="50" charset="-127"/>
                        </a:rPr>
                        <a:t>콤보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 박스 </a:t>
                      </a:r>
                      <a:r>
                        <a:rPr lang="ko-KR" altLang="en-US" sz="1100" baseline="0" dirty="0" err="1" smtClean="0">
                          <a:latin typeface="돋움" pitchFamily="50" charset="-127"/>
                          <a:ea typeface="돋움" pitchFamily="50" charset="-127"/>
                        </a:rPr>
                        <a:t>선택시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 귓속말 대상 </a:t>
                      </a:r>
                      <a:r>
                        <a:rPr lang="en-US" altLang="ko-KR" sz="1100" baseline="0" dirty="0" err="1" smtClean="0">
                          <a:latin typeface="돋움" pitchFamily="50" charset="-127"/>
                          <a:ea typeface="돋움" pitchFamily="50" charset="-127"/>
                        </a:rPr>
                        <a:t>TextField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 부분이 </a:t>
                      </a:r>
                      <a:r>
                        <a:rPr lang="en-US" altLang="ko-KR" sz="1100" baseline="0" dirty="0" err="1" smtClean="0">
                          <a:latin typeface="돋움" pitchFamily="50" charset="-127"/>
                          <a:ea typeface="돋움" pitchFamily="50" charset="-127"/>
                        </a:rPr>
                        <a:t>setEnable</a:t>
                      </a:r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(true)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로 설정하여 귓속말 대상을 입력할 수 있게 한다</a:t>
                      </a:r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. 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그리고 귓속말 대상을</a:t>
                      </a:r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지정 후 채팅을 입력하면 그 사람에게 귓속말을 보내게 되어</a:t>
                      </a:r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, 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대화방에 있는 모든 사람들이 아닌 특정 대상에게만 채팅의 내용이 보이게 한다</a:t>
                      </a:r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 - 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나가기 버튼을 통해 대화방을 나갈 수 있다</a:t>
                      </a:r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. 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나갔을 경우 채팅 대기 화면으로 간다</a:t>
                      </a:r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 - 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파일전송 버튼을 누르면 새로운 창이 뜨고 어떤 사람에게 보내야 하는지 입력할 수 있게 하고 입력하면 파일 선택창이 뜨게 한다</a:t>
                      </a:r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. 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파일을 선택하면</a:t>
                      </a:r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, P2P 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방식으로 일단 그 대상의 파일 승인 확인을 얻는다</a:t>
                      </a:r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. 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승인을 했을 경우 파일이 보내진다</a:t>
                      </a:r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 - 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상세정보 버튼은 현재 대화방에 참가해있는 특정 사람을 선택 후 상세정보를 누르면 </a:t>
                      </a:r>
                      <a:r>
                        <a:rPr lang="ko-KR" altLang="en-US" sz="1100" baseline="0" dirty="0" err="1" smtClean="0">
                          <a:latin typeface="돋움" pitchFamily="50" charset="-127"/>
                          <a:ea typeface="돋움" pitchFamily="50" charset="-127"/>
                        </a:rPr>
                        <a:t>이메일</a:t>
                      </a:r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, 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생년월일 등이 새로운 창으로 뜨게 한다</a:t>
                      </a:r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 - 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귓속말 버튼을 추가로 생성하여</a:t>
                      </a:r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, 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채팅 창에 있는 귓속말 기능과 같은 역할을 한다</a:t>
                      </a:r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122" name="Picture 2" descr="C:\Users\kosta\Desktop\채팅방 화면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41368"/>
            <a:ext cx="4174925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923928" y="5697252"/>
            <a:ext cx="108012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귓속말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923928" y="5013176"/>
            <a:ext cx="108012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파일전송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547664" y="5658589"/>
            <a:ext cx="2304256" cy="722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923928" y="6067662"/>
            <a:ext cx="108012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입</a:t>
            </a:r>
            <a:r>
              <a:rPr lang="ko-KR" altLang="en-US" sz="1600" dirty="0">
                <a:solidFill>
                  <a:schemeClr val="tx1"/>
                </a:solidFill>
              </a:rPr>
              <a:t>력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2732523" y="5669904"/>
            <a:ext cx="1047389" cy="3253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귓속말대상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547664" y="5669904"/>
            <a:ext cx="1008112" cy="3513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전체▼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542230" y="6067662"/>
            <a:ext cx="2258853" cy="2789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채팅입력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923928" y="5350637"/>
            <a:ext cx="108012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상세정보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923928" y="4644146"/>
            <a:ext cx="108012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나가기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53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도시">
  <a:themeElements>
    <a:clrScheme name="도시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도시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도시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449</TotalTime>
  <Words>633</Words>
  <Application>Microsoft Office PowerPoint</Application>
  <PresentationFormat>화면 슬라이드 쇼(4:3)</PresentationFormat>
  <Paragraphs>107</Paragraphs>
  <Slides>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6" baseType="lpstr">
      <vt:lpstr>도시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srgfttytryue5i8u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gftjkcvb</dc:creator>
  <cp:lastModifiedBy>kosta</cp:lastModifiedBy>
  <cp:revision>193</cp:revision>
  <dcterms:created xsi:type="dcterms:W3CDTF">2009-02-24T03:36:23Z</dcterms:created>
  <dcterms:modified xsi:type="dcterms:W3CDTF">2015-02-13T01:27:17Z</dcterms:modified>
</cp:coreProperties>
</file>